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9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7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Title">
            <a:extLst>
              <a:ext uri="{FF2B5EF4-FFF2-40B4-BE49-F238E27FC236}">
                <a16:creationId xmlns:a16="http://schemas.microsoft.com/office/drawing/2014/main" id="{E052BC94-9871-4938-9E71-1BB8BB78E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6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325421-251B-DD47-5E59-1D9808EBDBDE}"/>
              </a:ext>
            </a:extLst>
          </p:cNvPr>
          <p:cNvSpPr txBox="1"/>
          <p:nvPr/>
        </p:nvSpPr>
        <p:spPr>
          <a:xfrm>
            <a:off x="724582" y="1614622"/>
            <a:ext cx="6527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none" strike="noStrike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Futura Medium" panose="020B0602020204020303" pitchFamily="34" charset="-79"/>
                <a:cs typeface="Futura Medium" panose="020B0602020204020303" pitchFamily="34" charset="-79"/>
              </a:rPr>
              <a:t>Based on 12 Wellness Centers and 4 School-Based Health Centers</a:t>
            </a:r>
            <a:endParaRPr lang="en-US" sz="1600" dirty="0">
              <a:solidFill>
                <a:schemeClr val="bg1"/>
              </a:solidFill>
              <a:highlight>
                <a:srgbClr val="0000FF"/>
              </a:highlight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Infographic Summary">
            <a:extLst>
              <a:ext uri="{FF2B5EF4-FFF2-40B4-BE49-F238E27FC236}">
                <a16:creationId xmlns:a16="http://schemas.microsoft.com/office/drawing/2014/main" id="{682FA6C5-44FD-4BB5-920B-EDD63A56C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F13D34-675F-AAC4-FC44-ABA77FA1584F}"/>
              </a:ext>
            </a:extLst>
          </p:cNvPr>
          <p:cNvSpPr txBox="1"/>
          <p:nvPr/>
        </p:nvSpPr>
        <p:spPr>
          <a:xfrm>
            <a:off x="3348317" y="0"/>
            <a:ext cx="5656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u="none" strike="noStrike" dirty="0">
                <a:effectLst/>
                <a:latin typeface="Futura PT Book" panose="020B0502020204020303" pitchFamily="34" charset="77"/>
                <a:cs typeface="Futura Medium" panose="020B0602020204020303" pitchFamily="34" charset="-79"/>
              </a:rPr>
              <a:t>Based on 12 Wellness Centers and</a:t>
            </a:r>
          </a:p>
          <a:p>
            <a:pPr algn="ctr"/>
            <a:r>
              <a:rPr lang="en-US" sz="1800" u="none" strike="noStrike" dirty="0">
                <a:effectLst/>
                <a:latin typeface="Futura PT Book" panose="020B0502020204020303" pitchFamily="34" charset="77"/>
                <a:cs typeface="Futura Medium" panose="020B0602020204020303" pitchFamily="34" charset="-79"/>
              </a:rPr>
              <a:t> 4 School-Based Health Centers.</a:t>
            </a:r>
            <a:endParaRPr lang="en-US" sz="1800" dirty="0">
              <a:latin typeface="Futura PT Book" panose="020B0502020204020303" pitchFamily="34" charset="77"/>
              <a:cs typeface="Futura Medium" panose="020B0602020204020303" pitchFamily="34" charset="-79"/>
            </a:endParaRPr>
          </a:p>
          <a:p>
            <a:endParaRPr lang="en-US" dirty="0">
              <a:latin typeface="Futura PT Book" panose="020B0502020204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Medical Report">
            <a:extLst>
              <a:ext uri="{FF2B5EF4-FFF2-40B4-BE49-F238E27FC236}">
                <a16:creationId xmlns:a16="http://schemas.microsoft.com/office/drawing/2014/main" id="{E3DED54C-3857-4049-BB63-562B0ADC2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22</Words>
  <Application>Microsoft Macintosh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Futura Medium</vt:lpstr>
      <vt:lpstr>Futura PT Book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Zepeda</dc:creator>
  <cp:lastModifiedBy>Jimmy Sianipar</cp:lastModifiedBy>
  <cp:revision>3</cp:revision>
  <dcterms:created xsi:type="dcterms:W3CDTF">2023-10-25T17:31:52Z</dcterms:created>
  <dcterms:modified xsi:type="dcterms:W3CDTF">2023-11-07T18:57:08Z</dcterms:modified>
</cp:coreProperties>
</file>