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</p:sldIdLst>
  <p:sldSz cy="6858000" cx="9144000"/>
  <p:notesSz cx="6858000" cy="9144000"/>
  <p:embeddedFontLst>
    <p:embeddedFont>
      <p:font typeface="Arial Black"/>
      <p:regular r:id="rId7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8" roundtripDataSignature="AMtx7mh7UtNCCToXTIucSj9ZZsKU3G9k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21" Type="http://schemas.openxmlformats.org/officeDocument/2006/relationships/slide" Target="slides/slide14.xml"/><Relationship Id="rId68" Type="http://schemas.openxmlformats.org/officeDocument/2006/relationships/slide" Target="slides/slide61.xml"/><Relationship Id="rId16" Type="http://schemas.openxmlformats.org/officeDocument/2006/relationships/slide" Target="slides/slide9.xml"/><Relationship Id="rId74" Type="http://schemas.openxmlformats.org/officeDocument/2006/relationships/slide" Target="slides/slide6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11" Type="http://schemas.openxmlformats.org/officeDocument/2006/relationships/slide" Target="slides/slide4.xml"/><Relationship Id="rId58" Type="http://schemas.openxmlformats.org/officeDocument/2006/relationships/slide" Target="slides/slide51.xml"/><Relationship Id="rId79" Type="http://schemas.openxmlformats.org/officeDocument/2006/relationships/customXml" Target="../customXml/item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30" Type="http://schemas.openxmlformats.org/officeDocument/2006/relationships/slide" Target="slides/slide23.xml"/><Relationship Id="rId77" Type="http://schemas.openxmlformats.org/officeDocument/2006/relationships/font" Target="fonts/ArialBlack-regular.fntdata"/><Relationship Id="rId35" Type="http://schemas.openxmlformats.org/officeDocument/2006/relationships/slide" Target="slides/slide28.xml"/><Relationship Id="rId64" Type="http://schemas.openxmlformats.org/officeDocument/2006/relationships/slide" Target="slides/slide57.xml"/><Relationship Id="rId22" Type="http://schemas.openxmlformats.org/officeDocument/2006/relationships/slide" Target="slides/slide15.xml"/><Relationship Id="rId69" Type="http://schemas.openxmlformats.org/officeDocument/2006/relationships/slide" Target="slides/slide62.xml"/><Relationship Id="rId27" Type="http://schemas.openxmlformats.org/officeDocument/2006/relationships/slide" Target="slides/slide20.xml"/><Relationship Id="rId56" Type="http://schemas.openxmlformats.org/officeDocument/2006/relationships/slide" Target="slides/slide49.xml"/><Relationship Id="rId14" Type="http://schemas.openxmlformats.org/officeDocument/2006/relationships/slide" Target="slides/slide7.xml"/><Relationship Id="rId8" Type="http://schemas.openxmlformats.org/officeDocument/2006/relationships/slide" Target="slides/slide1.xml"/><Relationship Id="rId72" Type="http://schemas.openxmlformats.org/officeDocument/2006/relationships/slide" Target="slides/slide65.xml"/><Relationship Id="rId51" Type="http://schemas.openxmlformats.org/officeDocument/2006/relationships/slide" Target="slides/slide44.xml"/><Relationship Id="rId80" Type="http://schemas.openxmlformats.org/officeDocument/2006/relationships/customXml" Target="../customXml/item2.xml"/><Relationship Id="rId3" Type="http://schemas.openxmlformats.org/officeDocument/2006/relationships/presProps" Target="presProps.xml"/><Relationship Id="rId46" Type="http://schemas.openxmlformats.org/officeDocument/2006/relationships/slide" Target="slides/slide39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67" Type="http://schemas.openxmlformats.org/officeDocument/2006/relationships/slide" Target="slides/slide60.xml"/><Relationship Id="rId25" Type="http://schemas.openxmlformats.org/officeDocument/2006/relationships/slide" Target="slides/slide18.xml"/><Relationship Id="rId12" Type="http://schemas.openxmlformats.org/officeDocument/2006/relationships/slide" Target="slides/slide5.xml"/><Relationship Id="rId59" Type="http://schemas.openxmlformats.org/officeDocument/2006/relationships/slide" Target="slides/slide52.xml"/><Relationship Id="rId17" Type="http://schemas.openxmlformats.org/officeDocument/2006/relationships/slide" Target="slides/slide10.xml"/><Relationship Id="rId41" Type="http://schemas.openxmlformats.org/officeDocument/2006/relationships/slide" Target="slides/slide34.xml"/><Relationship Id="rId75" Type="http://schemas.openxmlformats.org/officeDocument/2006/relationships/slide" Target="slides/slide68.xml"/><Relationship Id="rId70" Type="http://schemas.openxmlformats.org/officeDocument/2006/relationships/slide" Target="slides/slide63.xml"/><Relationship Id="rId62" Type="http://schemas.openxmlformats.org/officeDocument/2006/relationships/slide" Target="slides/slide55.xml"/><Relationship Id="rId20" Type="http://schemas.openxmlformats.org/officeDocument/2006/relationships/slide" Target="slides/slide13.xml"/><Relationship Id="rId54" Type="http://schemas.openxmlformats.org/officeDocument/2006/relationships/slide" Target="slides/slide47.xml"/><Relationship Id="rId1" Type="http://schemas.openxmlformats.org/officeDocument/2006/relationships/theme" Target="theme/theme1.xml"/><Relationship Id="rId6" Type="http://schemas.openxmlformats.org/officeDocument/2006/relationships/slideMaster" Target="slideMasters/slideMaster3.xml"/><Relationship Id="rId49" Type="http://schemas.openxmlformats.org/officeDocument/2006/relationships/slide" Target="slides/slide42.xml"/><Relationship Id="rId36" Type="http://schemas.openxmlformats.org/officeDocument/2006/relationships/slide" Target="slides/slide29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57" Type="http://schemas.openxmlformats.org/officeDocument/2006/relationships/slide" Target="slides/slide50.xml"/><Relationship Id="rId15" Type="http://schemas.openxmlformats.org/officeDocument/2006/relationships/slide" Target="slides/slide8.xml"/><Relationship Id="rId44" Type="http://schemas.openxmlformats.org/officeDocument/2006/relationships/slide" Target="slides/slide37.xml"/><Relationship Id="rId73" Type="http://schemas.openxmlformats.org/officeDocument/2006/relationships/slide" Target="slides/slide66.xml"/><Relationship Id="rId31" Type="http://schemas.openxmlformats.org/officeDocument/2006/relationships/slide" Target="slides/slide24.xml"/><Relationship Id="rId78" Type="http://customschemas.google.com/relationships/presentationmetadata" Target="metadata"/><Relationship Id="rId65" Type="http://schemas.openxmlformats.org/officeDocument/2006/relationships/slide" Target="slides/slide58.xml"/><Relationship Id="rId60" Type="http://schemas.openxmlformats.org/officeDocument/2006/relationships/slide" Target="slides/slide53.xml"/><Relationship Id="rId52" Type="http://schemas.openxmlformats.org/officeDocument/2006/relationships/slide" Target="slides/slide45.xml"/><Relationship Id="rId10" Type="http://schemas.openxmlformats.org/officeDocument/2006/relationships/slide" Target="slides/slide3.xml"/><Relationship Id="rId81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39" Type="http://schemas.openxmlformats.org/officeDocument/2006/relationships/slide" Target="slides/slide3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76" Type="http://schemas.openxmlformats.org/officeDocument/2006/relationships/slide" Target="slides/slide69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notesMaster" Target="notesMasters/notesMaster1.xml"/><Relationship Id="rId71" Type="http://schemas.openxmlformats.org/officeDocument/2006/relationships/slide" Target="slides/slide64.xml"/><Relationship Id="rId2" Type="http://schemas.openxmlformats.org/officeDocument/2006/relationships/viewProps" Target="viewProps.xml"/><Relationship Id="rId29" Type="http://schemas.openxmlformats.org/officeDocument/2006/relationships/slide" Target="slides/slide22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24" Type="http://schemas.openxmlformats.org/officeDocument/2006/relationships/slide" Target="slides/slide1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1" name="Google Shape;221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8" name="Google Shape;22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9" name="Google Shape;229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6" name="Google Shape;23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7" name="Google Shape;237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2" name="Google Shape;25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3" name="Google Shape;253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0" name="Google Shape;260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8" name="Google Shape;26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9" name="Google Shape;269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6" name="Google Shape;27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7" name="Google Shape;277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4" name="Google Shape;28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5" name="Google Shape;285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2" name="Google Shape;29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3" name="Google Shape;293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0" name="Google Shape;30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1" name="Google Shape;301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9" name="Google Shape;309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6" name="Google Shape;31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7" name="Google Shape;317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4" name="Google Shape;32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5" name="Google Shape;325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2" name="Google Shape;33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3" name="Google Shape;333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0" name="Google Shape;34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1" name="Google Shape;341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8" name="Google Shape;348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9" name="Google Shape;349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6" name="Google Shape;356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57" name="Google Shape;357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65" name="Google Shape;365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2" name="Google Shape;37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73" name="Google Shape;373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1" name="Google Shape;381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2" name="Google Shape;382;p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9" name="Google Shape;38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0" name="Google Shape;390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9" name="Google Shape;399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0" name="Google Shape;400;p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7" name="Google Shape;40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8" name="Google Shape;408;p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5" name="Google Shape;415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6" name="Google Shape;416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4" name="Google Shape;42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25" name="Google Shape;425;p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3" name="Google Shape;433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34" name="Google Shape;434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1" name="Google Shape;441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2" name="Google Shape;442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9" name="Google Shape;449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0" name="Google Shape;450;p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7" name="Google Shape;457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8" name="Google Shape;458;p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5" name="Google Shape;465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6" name="Google Shape;466;p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4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3" name="Google Shape;473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74" name="Google Shape;474;p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1" name="Google Shape;481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82" name="Google Shape;482;p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9" name="Google Shape;489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0" name="Google Shape;490;p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7" name="Google Shape;497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8" name="Google Shape;498;p4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5" name="Google Shape;505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06" name="Google Shape;506;p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4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3" name="Google Shape;513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4" name="Google Shape;514;p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1" name="Google Shape;521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22" name="Google Shape;522;p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4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9" name="Google Shape;529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30" name="Google Shape;530;p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7" name="Google Shape;537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38" name="Google Shape;538;p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0" name="Google Shape;18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1" name="Google Shape;181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5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5" name="Google Shape;545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6" name="Google Shape;546;p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5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3" name="Google Shape;553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4" name="Google Shape;554;p5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5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1" name="Google Shape;561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62" name="Google Shape;562;p5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5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9" name="Google Shape;569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70" name="Google Shape;570;p5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5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7" name="Google Shape;577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78" name="Google Shape;578;p5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5" name="Google Shape;585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86" name="Google Shape;586;p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5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3" name="Google Shape;593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4" name="Google Shape;594;p5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5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1" name="Google Shape;601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02" name="Google Shape;602;p5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5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9" name="Google Shape;609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0" name="Google Shape;610;p5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5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7" name="Google Shape;617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8" name="Google Shape;618;p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8" name="Google Shape;18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6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5" name="Google Shape;625;p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26" name="Google Shape;626;p6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6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3" name="Google Shape;633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34" name="Google Shape;634;p6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6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1" name="Google Shape;641;p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2" name="Google Shape;642;p6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6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9" name="Google Shape;649;p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50" name="Google Shape;650;p6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6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7" name="Google Shape;657;p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58" name="Google Shape;658;p6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5" name="Google Shape;665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6" name="Google Shape;666;p6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6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3" name="Google Shape;673;p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74" name="Google Shape;674;p6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6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6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8" name="Google Shape;688;p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89" name="Google Shape;689;p6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6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6" name="Google Shape;696;p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7" name="Google Shape;697;p6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3" name="Google Shape;213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7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7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3" name="Google Shape;43;p7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36699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7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7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7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7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7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36699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7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7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7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Google Shape;27;p7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36699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7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7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7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7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20" Type="http://schemas.openxmlformats.org/officeDocument/2006/relationships/hyperlink" Target="http://slide.xml" TargetMode="External"/><Relationship Id="rId22" Type="http://schemas.openxmlformats.org/officeDocument/2006/relationships/hyperlink" Target="http://slide.xml" TargetMode="External"/><Relationship Id="rId21" Type="http://schemas.openxmlformats.org/officeDocument/2006/relationships/hyperlink" Target="http://slide.xml" TargetMode="External"/><Relationship Id="rId24" Type="http://schemas.openxmlformats.org/officeDocument/2006/relationships/hyperlink" Target="http://slide.xml" TargetMode="External"/><Relationship Id="rId23" Type="http://schemas.openxmlformats.org/officeDocument/2006/relationships/hyperlink" Target="http://slide.x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hyperlink" Target="http://slide.xml" TargetMode="External"/><Relationship Id="rId26" Type="http://schemas.openxmlformats.org/officeDocument/2006/relationships/hyperlink" Target="http://slide.xml" TargetMode="External"/><Relationship Id="rId25" Type="http://schemas.openxmlformats.org/officeDocument/2006/relationships/hyperlink" Target="http://slide.xml" TargetMode="External"/><Relationship Id="rId28" Type="http://schemas.openxmlformats.org/officeDocument/2006/relationships/hyperlink" Target="http://slide.xml" TargetMode="External"/><Relationship Id="rId27" Type="http://schemas.openxmlformats.org/officeDocument/2006/relationships/hyperlink" Target="http://slide.xml" TargetMode="External"/><Relationship Id="rId5" Type="http://schemas.openxmlformats.org/officeDocument/2006/relationships/hyperlink" Target="http://slide.xml" TargetMode="External"/><Relationship Id="rId6" Type="http://schemas.openxmlformats.org/officeDocument/2006/relationships/hyperlink" Target="http://slide.xml" TargetMode="External"/><Relationship Id="rId29" Type="http://schemas.openxmlformats.org/officeDocument/2006/relationships/hyperlink" Target="http://slide.xml" TargetMode="External"/><Relationship Id="rId7" Type="http://schemas.openxmlformats.org/officeDocument/2006/relationships/hyperlink" Target="http://slide.xml" TargetMode="External"/><Relationship Id="rId8" Type="http://schemas.openxmlformats.org/officeDocument/2006/relationships/hyperlink" Target="http://slide.xml" TargetMode="External"/><Relationship Id="rId31" Type="http://schemas.openxmlformats.org/officeDocument/2006/relationships/hyperlink" Target="http://slide.xml" TargetMode="External"/><Relationship Id="rId30" Type="http://schemas.openxmlformats.org/officeDocument/2006/relationships/hyperlink" Target="http://slide.xml" TargetMode="External"/><Relationship Id="rId11" Type="http://schemas.openxmlformats.org/officeDocument/2006/relationships/hyperlink" Target="http://slide.xml" TargetMode="External"/><Relationship Id="rId33" Type="http://schemas.openxmlformats.org/officeDocument/2006/relationships/hyperlink" Target="http://slide.xml" TargetMode="External"/><Relationship Id="rId10" Type="http://schemas.openxmlformats.org/officeDocument/2006/relationships/hyperlink" Target="http://slide.xml" TargetMode="External"/><Relationship Id="rId32" Type="http://schemas.openxmlformats.org/officeDocument/2006/relationships/hyperlink" Target="http://slide.xml" TargetMode="External"/><Relationship Id="rId13" Type="http://schemas.openxmlformats.org/officeDocument/2006/relationships/hyperlink" Target="http://slide.xml" TargetMode="External"/><Relationship Id="rId12" Type="http://schemas.openxmlformats.org/officeDocument/2006/relationships/hyperlink" Target="http://slide.xml" TargetMode="External"/><Relationship Id="rId34" Type="http://schemas.openxmlformats.org/officeDocument/2006/relationships/image" Target="../media/image3.png"/><Relationship Id="rId15" Type="http://schemas.openxmlformats.org/officeDocument/2006/relationships/hyperlink" Target="http://slide.xml" TargetMode="External"/><Relationship Id="rId14" Type="http://schemas.openxmlformats.org/officeDocument/2006/relationships/hyperlink" Target="http://slide.xml" TargetMode="External"/><Relationship Id="rId17" Type="http://schemas.openxmlformats.org/officeDocument/2006/relationships/hyperlink" Target="http://slide.xml" TargetMode="External"/><Relationship Id="rId16" Type="http://schemas.openxmlformats.org/officeDocument/2006/relationships/hyperlink" Target="http://slide.xml" TargetMode="External"/><Relationship Id="rId19" Type="http://schemas.openxmlformats.org/officeDocument/2006/relationships/hyperlink" Target="http://slide.xml" TargetMode="External"/><Relationship Id="rId18" Type="http://schemas.openxmlformats.org/officeDocument/2006/relationships/hyperlink" Target="http://slide.xml" TargetMode="Externa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10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UMMA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225" name="Google Shape;225;p10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300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11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Monroe</a:t>
            </a:r>
            <a:endParaRPr/>
          </a:p>
        </p:txBody>
      </p:sp>
      <p:sp>
        <p:nvSpPr>
          <p:cNvPr id="233" name="Google Shape;233;p11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400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12"/>
          <p:cNvSpPr txBox="1"/>
          <p:nvPr/>
        </p:nvSpPr>
        <p:spPr>
          <a:xfrm>
            <a:off x="1371600" y="2667000"/>
            <a:ext cx="6324600" cy="1525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Valley Community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12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400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13"/>
          <p:cNvSpPr txBox="1"/>
          <p:nvPr/>
        </p:nvSpPr>
        <p:spPr>
          <a:xfrm>
            <a:off x="1409700" y="2163762"/>
            <a:ext cx="6324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13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500</a:t>
            </a:r>
            <a:endParaRPr/>
          </a:p>
        </p:txBody>
      </p:sp>
      <p:sp>
        <p:nvSpPr>
          <p:cNvPr id="249" name="Google Shape;249;p13"/>
          <p:cNvSpPr txBox="1"/>
          <p:nvPr/>
        </p:nvSpPr>
        <p:spPr>
          <a:xfrm>
            <a:off x="3222625" y="3078162"/>
            <a:ext cx="27098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14"/>
          <p:cNvSpPr txBox="1"/>
          <p:nvPr/>
        </p:nvSpPr>
        <p:spPr>
          <a:xfrm>
            <a:off x="1447800" y="23622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Mission City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257" name="Google Shape;257;p14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500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15"/>
          <p:cNvSpPr txBox="1"/>
          <p:nvPr/>
        </p:nvSpPr>
        <p:spPr>
          <a:xfrm>
            <a:off x="1371600" y="1828800"/>
            <a:ext cx="6324600" cy="228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TUPE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100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2" name="Google Shape;272;p16"/>
          <p:cNvSpPr txBox="1"/>
          <p:nvPr/>
        </p:nvSpPr>
        <p:spPr>
          <a:xfrm>
            <a:off x="1371600" y="23622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Vaping Prevention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273" name="Google Shape;273;p16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100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17"/>
          <p:cNvSpPr txBox="1"/>
          <p:nvPr/>
        </p:nvSpPr>
        <p:spPr>
          <a:xfrm>
            <a:off x="1524000" y="1828800"/>
            <a:ext cx="63246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Us</a:t>
            </a:r>
            <a:endParaRPr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Fuck Cancer</a:t>
            </a:r>
            <a:endParaRPr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17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200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18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HPV?</a:t>
            </a:r>
            <a:endParaRPr/>
          </a:p>
        </p:txBody>
      </p:sp>
      <p:sp>
        <p:nvSpPr>
          <p:cNvPr id="289" name="Google Shape;289;p18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200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19"/>
          <p:cNvSpPr txBox="1"/>
          <p:nvPr/>
        </p:nvSpPr>
        <p:spPr>
          <a:xfrm>
            <a:off x="1371600" y="2362200"/>
            <a:ext cx="632460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 Access Health</a:t>
            </a:r>
            <a:endParaRPr/>
          </a:p>
        </p:txBody>
      </p:sp>
      <p:sp>
        <p:nvSpPr>
          <p:cNvPr id="297" name="Google Shape;297;p19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300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/>
          <p:nvPr>
            <p:ph type="ctr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 Black"/>
              <a:buNone/>
            </a:pPr>
            <a:r>
              <a:rPr b="0" i="0" lang="en-US" sz="8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THIS</a:t>
            </a: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7" name="Google Shape;57;p2"/>
          <p:cNvSpPr txBox="1"/>
          <p:nvPr/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 Black"/>
              <a:buNone/>
            </a:pPr>
            <a:r>
              <a:rPr b="0" i="0" lang="en-US" sz="8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IS</a:t>
            </a: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990600" y="3962400"/>
            <a:ext cx="7451224" cy="196453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FDECDB"/>
                    </a:gs>
                    <a:gs pos="100000">
                      <a:srgbClr val="F0A963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atin typeface="Impact"/>
              </a:rPr>
              <a:t>JEOPARDY!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20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STDs?</a:t>
            </a:r>
            <a:endParaRPr/>
          </a:p>
        </p:txBody>
      </p:sp>
      <p:sp>
        <p:nvSpPr>
          <p:cNvPr id="305" name="Google Shape;305;p20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300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21"/>
          <p:cNvSpPr txBox="1"/>
          <p:nvPr/>
        </p:nvSpPr>
        <p:spPr>
          <a:xfrm>
            <a:off x="1371600" y="1752600"/>
            <a:ext cx="63246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</a:t>
            </a:r>
            <a:endParaRPr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sugar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13" name="Google Shape;313;p21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400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22"/>
          <p:cNvSpPr txBox="1"/>
          <p:nvPr/>
        </p:nvSpPr>
        <p:spPr>
          <a:xfrm>
            <a:off x="1447800" y="2133600"/>
            <a:ext cx="63246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HEAL?</a:t>
            </a:r>
            <a:endParaRPr/>
          </a:p>
        </p:txBody>
      </p:sp>
      <p:sp>
        <p:nvSpPr>
          <p:cNvPr id="321" name="Google Shape;321;p22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400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23"/>
          <p:cNvSpPr txBox="1"/>
          <p:nvPr/>
        </p:nvSpPr>
        <p:spPr>
          <a:xfrm>
            <a:off x="1409700" y="2163762"/>
            <a:ext cx="6324600" cy="25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Wellness &amp; Adolescent Substance Use Prevention</a:t>
            </a:r>
            <a:endParaRPr/>
          </a:p>
        </p:txBody>
      </p:sp>
      <p:sp>
        <p:nvSpPr>
          <p:cNvPr id="329" name="Google Shape;329;p23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500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24"/>
          <p:cNvSpPr txBox="1"/>
          <p:nvPr/>
        </p:nvSpPr>
        <p:spPr>
          <a:xfrm>
            <a:off x="1600200" y="2270125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WASUP or SBIRT?</a:t>
            </a:r>
            <a:endParaRPr/>
          </a:p>
        </p:txBody>
      </p:sp>
      <p:sp>
        <p:nvSpPr>
          <p:cNvPr id="337" name="Google Shape;337;p24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500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4" name="Google Shape;344;p25"/>
          <p:cNvSpPr txBox="1"/>
          <p:nvPr/>
        </p:nvSpPr>
        <p:spPr>
          <a:xfrm>
            <a:off x="14478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LAUSD</a:t>
            </a:r>
            <a:endParaRPr/>
          </a:p>
        </p:txBody>
      </p:sp>
      <p:sp>
        <p:nvSpPr>
          <p:cNvPr id="345" name="Google Shape;345;p25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100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26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hat is the Los Angeles Unified School District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353" name="Google Shape;353;p26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100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27"/>
          <p:cNvSpPr txBox="1"/>
          <p:nvPr/>
        </p:nvSpPr>
        <p:spPr>
          <a:xfrm>
            <a:off x="1371600" y="19812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WCC</a:t>
            </a:r>
            <a:endParaRPr/>
          </a:p>
        </p:txBody>
      </p:sp>
      <p:sp>
        <p:nvSpPr>
          <p:cNvPr id="361" name="Google Shape;361;p27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200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8"/>
          <p:cNvSpPr/>
          <p:nvPr/>
        </p:nvSpPr>
        <p:spPr>
          <a:xfrm>
            <a:off x="0" y="-15240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28"/>
          <p:cNvSpPr txBox="1"/>
          <p:nvPr/>
        </p:nvSpPr>
        <p:spPr>
          <a:xfrm>
            <a:off x="1371600" y="25146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is the Wellness Coordinating Council</a:t>
            </a:r>
            <a:endParaRPr/>
          </a:p>
        </p:txBody>
      </p:sp>
      <p:sp>
        <p:nvSpPr>
          <p:cNvPr id="369" name="Google Shape;369;p28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200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29"/>
          <p:cNvSpPr txBox="1"/>
          <p:nvPr/>
        </p:nvSpPr>
        <p:spPr>
          <a:xfrm>
            <a:off x="1409700" y="1858962"/>
            <a:ext cx="6324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29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300</a:t>
            </a:r>
            <a:endParaRPr/>
          </a:p>
        </p:txBody>
      </p:sp>
      <p:sp>
        <p:nvSpPr>
          <p:cNvPr id="378" name="Google Shape;378;p29"/>
          <p:cNvSpPr txBox="1"/>
          <p:nvPr/>
        </p:nvSpPr>
        <p:spPr>
          <a:xfrm>
            <a:off x="2209800" y="1828800"/>
            <a:ext cx="4572000" cy="31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ctrTitle"/>
          </p:nvPr>
        </p:nvSpPr>
        <p:spPr>
          <a:xfrm>
            <a:off x="1143000" y="838200"/>
            <a:ext cx="403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 Black"/>
              <a:buNone/>
            </a:pPr>
            <a:r>
              <a:rPr b="0" i="0" lang="en-US" sz="8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With</a:t>
            </a:r>
            <a:r>
              <a:rPr b="0" i="0" lang="en-US" sz="8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/>
          </a:p>
        </p:txBody>
      </p:sp>
      <p:sp>
        <p:nvSpPr>
          <p:cNvPr id="65" name="Google Shape;65;p3"/>
          <p:cNvSpPr txBox="1"/>
          <p:nvPr/>
        </p:nvSpPr>
        <p:spPr>
          <a:xfrm>
            <a:off x="685800" y="2133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 Black"/>
              <a:buNone/>
            </a:pPr>
            <a:r>
              <a:rPr b="0" i="0" lang="en-US" sz="8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Host…</a:t>
            </a:r>
            <a:endParaRPr/>
          </a:p>
        </p:txBody>
      </p:sp>
      <p:sp>
        <p:nvSpPr>
          <p:cNvPr id="66" name="Google Shape;66;p3"/>
          <p:cNvSpPr txBox="1"/>
          <p:nvPr/>
        </p:nvSpPr>
        <p:spPr>
          <a:xfrm>
            <a:off x="4343400" y="838200"/>
            <a:ext cx="4191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 Black"/>
              <a:buNone/>
            </a:pPr>
            <a:r>
              <a:rPr b="0" i="0" lang="en-US" sz="8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Your</a:t>
            </a:r>
            <a:r>
              <a:rPr b="0" i="0" lang="en-US" sz="8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/>
          </a:p>
        </p:txBody>
      </p:sp>
      <p:sp>
        <p:nvSpPr>
          <p:cNvPr id="67" name="Google Shape;67;p3"/>
          <p:cNvSpPr/>
          <p:nvPr/>
        </p:nvSpPr>
        <p:spPr>
          <a:xfrm>
            <a:off x="1143000" y="3962400"/>
            <a:ext cx="6858000" cy="1600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FFF6DB"/>
                    </a:gs>
                    <a:gs pos="100000">
                      <a:srgbClr val="FAD25C"/>
                    </a:gs>
                  </a:gsLst>
                  <a:lin ang="5400012" scaled="0"/>
                </a:gradFill>
                <a:latin typeface="Arial Black"/>
              </a:rPr>
              <a:t>ROBBIE ROB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30"/>
          <p:cNvSpPr txBox="1"/>
          <p:nvPr/>
        </p:nvSpPr>
        <p:spPr>
          <a:xfrm>
            <a:off x="14478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Healthy Eating Active Living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386" name="Google Shape;386;p30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300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p31"/>
          <p:cNvSpPr txBox="1"/>
          <p:nvPr/>
        </p:nvSpPr>
        <p:spPr>
          <a:xfrm>
            <a:off x="1371600" y="1752600"/>
            <a:ext cx="6324600" cy="301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 Black"/>
              <a:buNone/>
            </a:pPr>
            <a:r>
              <a:rPr b="0" i="0" lang="en-US" sz="9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DAILY DOUBLE</a:t>
            </a:r>
            <a:endParaRPr/>
          </a:p>
        </p:txBody>
      </p:sp>
      <p:sp>
        <p:nvSpPr>
          <p:cNvPr id="394" name="Google Shape;394;p31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400</a:t>
            </a:r>
            <a:endParaRPr/>
          </a:p>
        </p:txBody>
      </p:sp>
      <p:sp>
        <p:nvSpPr>
          <p:cNvPr id="395" name="Google Shape;395;p31"/>
          <p:cNvSpPr txBox="1"/>
          <p:nvPr/>
        </p:nvSpPr>
        <p:spPr>
          <a:xfrm>
            <a:off x="1371600" y="1752600"/>
            <a:ext cx="6324600" cy="301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 Black"/>
              <a:buNone/>
            </a:pPr>
            <a:r>
              <a:rPr b="0" i="0" lang="en-US" sz="9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DAILY DOUBLE</a:t>
            </a:r>
            <a:endParaRPr/>
          </a:p>
        </p:txBody>
      </p:sp>
      <p:sp>
        <p:nvSpPr>
          <p:cNvPr id="396" name="Google Shape;396;p31"/>
          <p:cNvSpPr txBox="1"/>
          <p:nvPr/>
        </p:nvSpPr>
        <p:spPr>
          <a:xfrm>
            <a:off x="1371600" y="2819400"/>
            <a:ext cx="6324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rPr b="0" i="0" lang="en-US" sz="4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A Wager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3" name="Google Shape;403;p32"/>
          <p:cNvSpPr txBox="1"/>
          <p:nvPr/>
        </p:nvSpPr>
        <p:spPr>
          <a:xfrm>
            <a:off x="1409700" y="1858962"/>
            <a:ext cx="632460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LATCH</a:t>
            </a:r>
            <a:endParaRPr/>
          </a:p>
        </p:txBody>
      </p:sp>
      <p:sp>
        <p:nvSpPr>
          <p:cNvPr id="404" name="Google Shape;404;p32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400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p33"/>
          <p:cNvSpPr txBox="1"/>
          <p:nvPr/>
        </p:nvSpPr>
        <p:spPr>
          <a:xfrm>
            <a:off x="1371600" y="1981200"/>
            <a:ext cx="63246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Los Angeles Trust for Children’s Health?</a:t>
            </a:r>
            <a:endParaRPr/>
          </a:p>
        </p:txBody>
      </p:sp>
      <p:sp>
        <p:nvSpPr>
          <p:cNvPr id="412" name="Google Shape;412;p33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400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9" name="Google Shape;419;p34"/>
          <p:cNvSpPr txBox="1"/>
          <p:nvPr/>
        </p:nvSpPr>
        <p:spPr>
          <a:xfrm>
            <a:off x="1409700" y="1752600"/>
            <a:ext cx="6324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34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500</a:t>
            </a:r>
            <a:endParaRPr/>
          </a:p>
        </p:txBody>
      </p:sp>
      <p:sp>
        <p:nvSpPr>
          <p:cNvPr id="421" name="Google Shape;421;p34"/>
          <p:cNvSpPr txBox="1"/>
          <p:nvPr/>
        </p:nvSpPr>
        <p:spPr>
          <a:xfrm>
            <a:off x="2286000" y="2422525"/>
            <a:ext cx="457200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TUPE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p35"/>
          <p:cNvSpPr txBox="1"/>
          <p:nvPr/>
        </p:nvSpPr>
        <p:spPr>
          <a:xfrm>
            <a:off x="1409700" y="1858962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9" name="Google Shape;429;p35"/>
          <p:cNvSpPr txBox="1"/>
          <p:nvPr/>
        </p:nvSpPr>
        <p:spPr>
          <a:xfrm>
            <a:off x="8213725" y="6397625"/>
            <a:ext cx="920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500</a:t>
            </a:r>
            <a:endParaRPr/>
          </a:p>
        </p:txBody>
      </p:sp>
      <p:sp>
        <p:nvSpPr>
          <p:cNvPr id="430" name="Google Shape;430;p35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Tobacco Use Prevention Education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Google Shape;437;p36"/>
          <p:cNvSpPr txBox="1"/>
          <p:nvPr/>
        </p:nvSpPr>
        <p:spPr>
          <a:xfrm>
            <a:off x="1447800" y="2743200"/>
            <a:ext cx="63246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rPr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Youth Conference</a:t>
            </a:r>
            <a:endParaRPr/>
          </a:p>
        </p:txBody>
      </p:sp>
      <p:sp>
        <p:nvSpPr>
          <p:cNvPr id="438" name="Google Shape;438;p36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100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37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Y2Y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446" name="Google Shape;446;p37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100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3" name="Google Shape;453;p38"/>
          <p:cNvSpPr txBox="1"/>
          <p:nvPr/>
        </p:nvSpPr>
        <p:spPr>
          <a:xfrm>
            <a:off x="1371600" y="22098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Partner Convening</a:t>
            </a:r>
            <a:endParaRPr/>
          </a:p>
        </p:txBody>
      </p:sp>
      <p:sp>
        <p:nvSpPr>
          <p:cNvPr id="454" name="Google Shape;454;p38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200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1" name="Google Shape;461;p39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Learning Collaborative?</a:t>
            </a:r>
            <a:endParaRPr/>
          </a:p>
        </p:txBody>
      </p:sp>
      <p:sp>
        <p:nvSpPr>
          <p:cNvPr id="462" name="Google Shape;462;p39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200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74" name="Google Shape;74;p4"/>
          <p:cNvSpPr txBox="1"/>
          <p:nvPr/>
        </p:nvSpPr>
        <p:spPr>
          <a:xfrm>
            <a:off x="271462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action="ppaction://hlinkshowjump?jump=nextslide"/>
              </a:rPr>
              <a:t>100</a:t>
            </a:r>
            <a:endParaRPr/>
          </a:p>
        </p:txBody>
      </p:sp>
      <p:pic>
        <p:nvPicPr>
          <p:cNvPr id="75" name="Google Shape;7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725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77" name="Google Shape;77;p4"/>
          <p:cNvSpPr txBox="1"/>
          <p:nvPr/>
        </p:nvSpPr>
        <p:spPr>
          <a:xfrm>
            <a:off x="1766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100</a:t>
            </a:r>
            <a:endParaRPr/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150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0" name="Google Shape;80;p4"/>
          <p:cNvSpPr txBox="1"/>
          <p:nvPr/>
        </p:nvSpPr>
        <p:spPr>
          <a:xfrm>
            <a:off x="3290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100</a:t>
            </a:r>
            <a:endParaRPr/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9150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3" name="Google Shape;83;p4"/>
          <p:cNvSpPr txBox="1"/>
          <p:nvPr/>
        </p:nvSpPr>
        <p:spPr>
          <a:xfrm>
            <a:off x="4814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100</a:t>
            </a:r>
            <a:endParaRPr/>
          </a:p>
        </p:txBody>
      </p:sp>
      <p:pic>
        <p:nvPicPr>
          <p:cNvPr id="84" name="Google Shape;8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83150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6" name="Google Shape;86;p4"/>
          <p:cNvSpPr txBox="1"/>
          <p:nvPr/>
        </p:nvSpPr>
        <p:spPr>
          <a:xfrm>
            <a:off x="6338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100</a:t>
            </a:r>
            <a:endParaRPr/>
          </a:p>
        </p:txBody>
      </p:sp>
      <p:pic>
        <p:nvPicPr>
          <p:cNvPr id="87" name="Google Shape;8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7150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19335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89" name="Google Shape;89;p4"/>
          <p:cNvSpPr txBox="1"/>
          <p:nvPr/>
        </p:nvSpPr>
        <p:spPr>
          <a:xfrm>
            <a:off x="7862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100</a:t>
            </a:r>
            <a:endParaRPr/>
          </a:p>
        </p:txBody>
      </p:sp>
      <p:pic>
        <p:nvPicPr>
          <p:cNvPr id="90" name="Google Shape;9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1150" y="25431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92" name="Google Shape;92;p4"/>
          <p:cNvSpPr txBox="1"/>
          <p:nvPr/>
        </p:nvSpPr>
        <p:spPr>
          <a:xfrm>
            <a:off x="271462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200</a:t>
            </a:r>
            <a:endParaRPr/>
          </a:p>
        </p:txBody>
      </p:sp>
      <p:pic>
        <p:nvPicPr>
          <p:cNvPr id="93" name="Google Shape;9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725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95" name="Google Shape;95;p4"/>
          <p:cNvSpPr txBox="1"/>
          <p:nvPr/>
        </p:nvSpPr>
        <p:spPr>
          <a:xfrm>
            <a:off x="1766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200</a:t>
            </a:r>
            <a:endParaRPr/>
          </a:p>
        </p:txBody>
      </p:sp>
      <p:pic>
        <p:nvPicPr>
          <p:cNvPr id="96" name="Google Shape;9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150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98" name="Google Shape;98;p4"/>
          <p:cNvSpPr txBox="1"/>
          <p:nvPr/>
        </p:nvSpPr>
        <p:spPr>
          <a:xfrm>
            <a:off x="3290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200</a:t>
            </a:r>
            <a:endParaRPr/>
          </a:p>
        </p:txBody>
      </p:sp>
      <p:pic>
        <p:nvPicPr>
          <p:cNvPr id="99" name="Google Shape;9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9150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01" name="Google Shape;101;p4"/>
          <p:cNvSpPr txBox="1"/>
          <p:nvPr/>
        </p:nvSpPr>
        <p:spPr>
          <a:xfrm>
            <a:off x="4814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200</a:t>
            </a:r>
            <a:endParaRPr/>
          </a:p>
        </p:txBody>
      </p:sp>
      <p:pic>
        <p:nvPicPr>
          <p:cNvPr id="102" name="Google Shape;10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83150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04" name="Google Shape;104;p4"/>
          <p:cNvSpPr txBox="1"/>
          <p:nvPr/>
        </p:nvSpPr>
        <p:spPr>
          <a:xfrm>
            <a:off x="6338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200</a:t>
            </a:r>
            <a:endParaRPr/>
          </a:p>
        </p:txBody>
      </p:sp>
      <p:pic>
        <p:nvPicPr>
          <p:cNvPr id="105" name="Google Shape;10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7150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29241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07" name="Google Shape;107;p4"/>
          <p:cNvSpPr txBox="1"/>
          <p:nvPr/>
        </p:nvSpPr>
        <p:spPr>
          <a:xfrm>
            <a:off x="7862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200</a:t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1150" y="35337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10" name="Google Shape;110;p4"/>
          <p:cNvSpPr txBox="1"/>
          <p:nvPr/>
        </p:nvSpPr>
        <p:spPr>
          <a:xfrm>
            <a:off x="271462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300</a:t>
            </a:r>
            <a:endParaRPr/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725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13" name="Google Shape;113;p4"/>
          <p:cNvSpPr txBox="1"/>
          <p:nvPr/>
        </p:nvSpPr>
        <p:spPr>
          <a:xfrm>
            <a:off x="1766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300</a:t>
            </a:r>
            <a:endParaRPr/>
          </a:p>
        </p:txBody>
      </p:sp>
      <p:pic>
        <p:nvPicPr>
          <p:cNvPr id="114" name="Google Shape;11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150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16" name="Google Shape;116;p4"/>
          <p:cNvSpPr txBox="1"/>
          <p:nvPr/>
        </p:nvSpPr>
        <p:spPr>
          <a:xfrm>
            <a:off x="3290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8"/>
              </a:rPr>
              <a:t>300</a:t>
            </a:r>
            <a:endParaRPr/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9150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19" name="Google Shape;119;p4"/>
          <p:cNvSpPr txBox="1"/>
          <p:nvPr/>
        </p:nvSpPr>
        <p:spPr>
          <a:xfrm>
            <a:off x="4814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9"/>
              </a:rPr>
              <a:t>300</a:t>
            </a:r>
            <a:endParaRPr/>
          </a:p>
        </p:txBody>
      </p:sp>
      <p:pic>
        <p:nvPicPr>
          <p:cNvPr id="120" name="Google Shape;12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83150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22" name="Google Shape;122;p4"/>
          <p:cNvSpPr txBox="1"/>
          <p:nvPr/>
        </p:nvSpPr>
        <p:spPr>
          <a:xfrm>
            <a:off x="6338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0"/>
              </a:rPr>
              <a:t>300</a:t>
            </a: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7150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39147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25" name="Google Shape;125;p4"/>
          <p:cNvSpPr txBox="1"/>
          <p:nvPr/>
        </p:nvSpPr>
        <p:spPr>
          <a:xfrm>
            <a:off x="7862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1"/>
              </a:rPr>
              <a:t>300</a:t>
            </a:r>
            <a:endParaRPr/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1150" y="45243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28" name="Google Shape;128;p4"/>
          <p:cNvSpPr txBox="1"/>
          <p:nvPr/>
        </p:nvSpPr>
        <p:spPr>
          <a:xfrm>
            <a:off x="271462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2"/>
              </a:rPr>
              <a:t>400</a:t>
            </a:r>
            <a:endParaRPr/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725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31" name="Google Shape;131;p4"/>
          <p:cNvSpPr txBox="1"/>
          <p:nvPr/>
        </p:nvSpPr>
        <p:spPr>
          <a:xfrm>
            <a:off x="1766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3"/>
              </a:rPr>
              <a:t>400</a:t>
            </a:r>
            <a:endParaRPr/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150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34" name="Google Shape;134;p4"/>
          <p:cNvSpPr txBox="1"/>
          <p:nvPr/>
        </p:nvSpPr>
        <p:spPr>
          <a:xfrm>
            <a:off x="3290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4"/>
              </a:rPr>
              <a:t>400</a:t>
            </a:r>
            <a:endParaRPr/>
          </a:p>
        </p:txBody>
      </p:sp>
      <p:pic>
        <p:nvPicPr>
          <p:cNvPr id="135" name="Google Shape;13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9150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37" name="Google Shape;137;p4"/>
          <p:cNvSpPr txBox="1"/>
          <p:nvPr/>
        </p:nvSpPr>
        <p:spPr>
          <a:xfrm>
            <a:off x="4814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5"/>
              </a:rPr>
              <a:t>400</a:t>
            </a:r>
            <a:endParaRPr/>
          </a:p>
        </p:txBody>
      </p:sp>
      <p:pic>
        <p:nvPicPr>
          <p:cNvPr id="138" name="Google Shape;13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83150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40" name="Google Shape;140;p4"/>
          <p:cNvSpPr txBox="1"/>
          <p:nvPr/>
        </p:nvSpPr>
        <p:spPr>
          <a:xfrm>
            <a:off x="6338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6"/>
              </a:rPr>
              <a:t>400</a:t>
            </a:r>
            <a:endParaRPr/>
          </a:p>
        </p:txBody>
      </p:sp>
      <p:pic>
        <p:nvPicPr>
          <p:cNvPr id="141" name="Google Shape;14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7150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49053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43" name="Google Shape;143;p4"/>
          <p:cNvSpPr txBox="1"/>
          <p:nvPr/>
        </p:nvSpPr>
        <p:spPr>
          <a:xfrm>
            <a:off x="7862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7"/>
              </a:rPr>
              <a:t>400</a:t>
            </a:r>
            <a:endParaRPr/>
          </a:p>
        </p:txBody>
      </p:sp>
      <p:pic>
        <p:nvPicPr>
          <p:cNvPr id="144" name="Google Shape;14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1150" y="55149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46" name="Google Shape;146;p4"/>
          <p:cNvSpPr txBox="1"/>
          <p:nvPr/>
        </p:nvSpPr>
        <p:spPr>
          <a:xfrm>
            <a:off x="304800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8"/>
              </a:rPr>
              <a:t>500</a:t>
            </a:r>
            <a:endParaRPr/>
          </a:p>
        </p:txBody>
      </p:sp>
      <p:pic>
        <p:nvPicPr>
          <p:cNvPr id="147" name="Google Shape;14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725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49" name="Google Shape;149;p4"/>
          <p:cNvSpPr txBox="1"/>
          <p:nvPr/>
        </p:nvSpPr>
        <p:spPr>
          <a:xfrm>
            <a:off x="1766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9"/>
              </a:rPr>
              <a:t>500</a:t>
            </a:r>
            <a:endParaRPr/>
          </a:p>
        </p:txBody>
      </p:sp>
      <p:pic>
        <p:nvPicPr>
          <p:cNvPr id="150" name="Google Shape;15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35150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52" name="Google Shape;152;p4"/>
          <p:cNvSpPr txBox="1"/>
          <p:nvPr/>
        </p:nvSpPr>
        <p:spPr>
          <a:xfrm>
            <a:off x="3290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0"/>
              </a:rPr>
              <a:t>500</a:t>
            </a:r>
            <a:endParaRPr/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9150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55" name="Google Shape;155;p4"/>
          <p:cNvSpPr txBox="1"/>
          <p:nvPr/>
        </p:nvSpPr>
        <p:spPr>
          <a:xfrm>
            <a:off x="4814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1"/>
              </a:rPr>
              <a:t>500</a:t>
            </a:r>
            <a:endParaRPr/>
          </a:p>
        </p:txBody>
      </p:sp>
      <p:pic>
        <p:nvPicPr>
          <p:cNvPr id="156" name="Google Shape;15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83150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58" name="Google Shape;158;p4"/>
          <p:cNvSpPr txBox="1"/>
          <p:nvPr/>
        </p:nvSpPr>
        <p:spPr>
          <a:xfrm>
            <a:off x="6338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2"/>
              </a:rPr>
              <a:t>500</a:t>
            </a:r>
            <a:endParaRPr/>
          </a:p>
        </p:txBody>
      </p:sp>
      <p:pic>
        <p:nvPicPr>
          <p:cNvPr id="159" name="Google Shape;15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7150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5895975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61" name="Google Shape;161;p4"/>
          <p:cNvSpPr txBox="1"/>
          <p:nvPr/>
        </p:nvSpPr>
        <p:spPr>
          <a:xfrm>
            <a:off x="7862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3"/>
              </a:rPr>
              <a:t>500</a:t>
            </a:r>
            <a:endParaRPr/>
          </a:p>
        </p:txBody>
      </p:sp>
      <p:pic>
        <p:nvPicPr>
          <p:cNvPr id="162" name="Google Shape;16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1150" y="6505575"/>
            <a:ext cx="1028700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4" name="Google Shape;16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7825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5" name="Google Shape;16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1825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6" name="Google Shape;16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5825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825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3825" y="914400"/>
            <a:ext cx="1323975" cy="1038225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69" name="Google Shape;169;p4"/>
          <p:cNvSpPr txBox="1"/>
          <p:nvPr/>
        </p:nvSpPr>
        <p:spPr>
          <a:xfrm>
            <a:off x="76200" y="1171575"/>
            <a:ext cx="1447800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Clinic Partners</a:t>
            </a:r>
            <a:endParaRPr/>
          </a:p>
        </p:txBody>
      </p:sp>
      <p:sp>
        <p:nvSpPr>
          <p:cNvPr id="170" name="Google Shape;170;p4"/>
          <p:cNvSpPr txBox="1"/>
          <p:nvPr/>
        </p:nvSpPr>
        <p:spPr>
          <a:xfrm>
            <a:off x="1600200" y="1143000"/>
            <a:ext cx="1447800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Health </a:t>
            </a: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Campaigns</a:t>
            </a:r>
            <a:endParaRPr/>
          </a:p>
        </p:txBody>
      </p:sp>
      <p:sp>
        <p:nvSpPr>
          <p:cNvPr id="171" name="Google Shape;171;p4"/>
          <p:cNvSpPr txBox="1"/>
          <p:nvPr/>
        </p:nvSpPr>
        <p:spPr>
          <a:xfrm>
            <a:off x="3124200" y="1219200"/>
            <a:ext cx="14478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Acronyms</a:t>
            </a:r>
            <a:endParaRPr/>
          </a:p>
        </p:txBody>
      </p:sp>
      <p:sp>
        <p:nvSpPr>
          <p:cNvPr id="172" name="Google Shape;172;p4"/>
          <p:cNvSpPr txBox="1"/>
          <p:nvPr/>
        </p:nvSpPr>
        <p:spPr>
          <a:xfrm>
            <a:off x="4648200" y="1143000"/>
            <a:ext cx="1447800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Annual Events</a:t>
            </a:r>
            <a:endParaRPr/>
          </a:p>
        </p:txBody>
      </p:sp>
      <p:sp>
        <p:nvSpPr>
          <p:cNvPr id="173" name="Google Shape;173;p4"/>
          <p:cNvSpPr txBox="1"/>
          <p:nvPr/>
        </p:nvSpPr>
        <p:spPr>
          <a:xfrm>
            <a:off x="7696200" y="1143000"/>
            <a:ext cx="1447800" cy="58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b="0" i="0" lang="en-US" sz="1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Ds</a:t>
            </a:r>
            <a:r>
              <a:rPr b="0" i="0" lang="en-US" sz="160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!</a:t>
            </a:r>
            <a:endParaRPr/>
          </a:p>
        </p:txBody>
      </p:sp>
      <p:sp>
        <p:nvSpPr>
          <p:cNvPr id="174" name="Google Shape;174;p4"/>
          <p:cNvSpPr txBox="1"/>
          <p:nvPr/>
        </p:nvSpPr>
        <p:spPr>
          <a:xfrm>
            <a:off x="6172200" y="990600"/>
            <a:ext cx="14478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t/>
            </a:r>
            <a:endParaRPr sz="16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 Black"/>
              <a:buNone/>
            </a:pPr>
            <a:r>
              <a:rPr lang="en-US" sz="1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Dates</a:t>
            </a:r>
            <a:endParaRPr/>
          </a:p>
        </p:txBody>
      </p:sp>
      <p:sp>
        <p:nvSpPr>
          <p:cNvPr id="175" name="Google Shape;175;p4"/>
          <p:cNvSpPr/>
          <p:nvPr/>
        </p:nvSpPr>
        <p:spPr>
          <a:xfrm>
            <a:off x="1533525" y="228600"/>
            <a:ext cx="5942191" cy="68672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gradFill>
                  <a:gsLst>
                    <a:gs pos="0">
                      <a:srgbClr val="FDECDB"/>
                    </a:gs>
                    <a:gs pos="100000">
                      <a:srgbClr val="F0A963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atin typeface="Arial Black"/>
              </a:rPr>
              <a:t>JEOPARDY</a:t>
            </a:r>
          </a:p>
        </p:txBody>
      </p:sp>
      <p:pic>
        <p:nvPicPr>
          <p:cNvPr id="176" name="Google Shape;176;p4"/>
          <p:cNvPicPr preferRelativeResize="0"/>
          <p:nvPr/>
        </p:nvPicPr>
        <p:blipFill rotWithShape="1">
          <a:blip r:embed="rId34">
            <a:alphaModFix/>
          </a:blip>
          <a:srcRect b="0" l="0" r="60935" t="0"/>
          <a:stretch/>
        </p:blipFill>
        <p:spPr>
          <a:xfrm>
            <a:off x="426925" y="133540"/>
            <a:ext cx="806075" cy="899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34">
            <a:alphaModFix/>
          </a:blip>
          <a:srcRect b="0" l="0" r="60935" t="0"/>
          <a:stretch/>
        </p:blipFill>
        <p:spPr>
          <a:xfrm>
            <a:off x="8065475" y="152390"/>
            <a:ext cx="806075" cy="899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Google Shape;469;p40"/>
          <p:cNvSpPr txBox="1"/>
          <p:nvPr/>
        </p:nvSpPr>
        <p:spPr>
          <a:xfrm>
            <a:off x="1447800" y="28956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Site meeting with partners and OF</a:t>
            </a:r>
            <a:endParaRPr/>
          </a:p>
        </p:txBody>
      </p:sp>
      <p:sp>
        <p:nvSpPr>
          <p:cNvPr id="470" name="Google Shape;470;p40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300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7" name="Google Shape;477;p41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WCC meeting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478" name="Google Shape;478;p41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300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4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Google Shape;485;p42"/>
          <p:cNvSpPr txBox="1"/>
          <p:nvPr/>
        </p:nvSpPr>
        <p:spPr>
          <a:xfrm>
            <a:off x="1447800" y="25146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Annual LA Trust fundraiser</a:t>
            </a:r>
            <a:endParaRPr/>
          </a:p>
        </p:txBody>
      </p:sp>
      <p:sp>
        <p:nvSpPr>
          <p:cNvPr id="486" name="Google Shape;486;p42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400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3" name="Google Shape;493;p43"/>
          <p:cNvSpPr txBox="1"/>
          <p:nvPr/>
        </p:nvSpPr>
        <p:spPr>
          <a:xfrm>
            <a:off x="1371600" y="2438400"/>
            <a:ext cx="63246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Summer Solstice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494" name="Google Shape;494;p43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400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44"/>
          <p:cNvSpPr txBox="1"/>
          <p:nvPr/>
        </p:nvSpPr>
        <p:spPr>
          <a:xfrm>
            <a:off x="1447800" y="2514600"/>
            <a:ext cx="6324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meeting</a:t>
            </a:r>
            <a:endParaRPr/>
          </a:p>
        </p:txBody>
      </p:sp>
      <p:sp>
        <p:nvSpPr>
          <p:cNvPr id="502" name="Google Shape;502;p44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500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9" name="Google Shape;509;p45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Adult Ally meeting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10" name="Google Shape;510;p45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500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Google Shape;517;p46"/>
          <p:cNvSpPr txBox="1"/>
          <p:nvPr/>
        </p:nvSpPr>
        <p:spPr>
          <a:xfrm>
            <a:off x="1371600" y="2057400"/>
            <a:ext cx="6324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15th of every month</a:t>
            </a:r>
            <a:endParaRPr/>
          </a:p>
        </p:txBody>
      </p:sp>
      <p:sp>
        <p:nvSpPr>
          <p:cNvPr id="518" name="Google Shape;518;p46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100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Google Shape;525;p47"/>
          <p:cNvSpPr txBox="1"/>
          <p:nvPr/>
        </p:nvSpPr>
        <p:spPr>
          <a:xfrm>
            <a:off x="1295400" y="2286000"/>
            <a:ext cx="6324600" cy="146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are monthly reports due</a:t>
            </a:r>
            <a:r>
              <a:rPr b="0" i="0" lang="en-US" sz="3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26" name="Google Shape;526;p47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100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3" name="Google Shape;533;p48"/>
          <p:cNvSpPr txBox="1"/>
          <p:nvPr/>
        </p:nvSpPr>
        <p:spPr>
          <a:xfrm>
            <a:off x="1295400" y="1981200"/>
            <a:ext cx="63246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Monday, March 2nd 2020</a:t>
            </a:r>
            <a:endParaRPr/>
          </a:p>
        </p:txBody>
      </p:sp>
      <p:sp>
        <p:nvSpPr>
          <p:cNvPr id="534" name="Google Shape;534;p48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200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4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1" name="Google Shape;541;p49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is Y2Y Spring 2020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42" name="Google Shape;542;p49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200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 Arts</a:t>
            </a:r>
            <a:endParaRPr/>
          </a:p>
        </p:txBody>
      </p:sp>
      <p:sp>
        <p:nvSpPr>
          <p:cNvPr id="185" name="Google Shape;185;p5"/>
          <p:cNvSpPr txBox="1"/>
          <p:nvPr/>
        </p:nvSpPr>
        <p:spPr>
          <a:xfrm>
            <a:off x="8205787" y="6400800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100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p50"/>
          <p:cNvSpPr txBox="1"/>
          <p:nvPr/>
        </p:nvSpPr>
        <p:spPr>
          <a:xfrm>
            <a:off x="1409700" y="2057400"/>
            <a:ext cx="6324600" cy="228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January 29th, 2020</a:t>
            </a:r>
            <a:endParaRPr/>
          </a:p>
        </p:txBody>
      </p:sp>
      <p:sp>
        <p:nvSpPr>
          <p:cNvPr id="550" name="Google Shape;550;p50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300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7" name="Google Shape;557;p51"/>
          <p:cNvSpPr txBox="1"/>
          <p:nvPr/>
        </p:nvSpPr>
        <p:spPr>
          <a:xfrm>
            <a:off x="1409700" y="3078162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is the Adult Ally meeting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58" name="Google Shape;558;p51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300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Google Shape;565;p52"/>
          <p:cNvSpPr txBox="1"/>
          <p:nvPr/>
        </p:nvSpPr>
        <p:spPr>
          <a:xfrm>
            <a:off x="1295400" y="2057400"/>
            <a:ext cx="63246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23, 2020</a:t>
            </a:r>
            <a:endParaRPr/>
          </a:p>
        </p:txBody>
      </p:sp>
      <p:sp>
        <p:nvSpPr>
          <p:cNvPr id="566" name="Google Shape;566;p52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400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53"/>
          <p:cNvSpPr txBox="1"/>
          <p:nvPr/>
        </p:nvSpPr>
        <p:spPr>
          <a:xfrm>
            <a:off x="1371600" y="26670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is the next Learning Collaborative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74" name="Google Shape;574;p53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400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5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1" name="Google Shape;581;p54"/>
          <p:cNvSpPr txBox="1"/>
          <p:nvPr/>
        </p:nvSpPr>
        <p:spPr>
          <a:xfrm>
            <a:off x="1447800" y="21336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22, 2020</a:t>
            </a:r>
            <a:endParaRPr/>
          </a:p>
        </p:txBody>
      </p:sp>
      <p:sp>
        <p:nvSpPr>
          <p:cNvPr id="582" name="Google Shape;582;p54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500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9" name="Google Shape;589;p55"/>
          <p:cNvSpPr txBox="1"/>
          <p:nvPr/>
        </p:nvSpPr>
        <p:spPr>
          <a:xfrm>
            <a:off x="1371600" y="23622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is the Tooth Fairy Convention and LAUSD 5K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590" name="Google Shape;590;p55"/>
          <p:cNvSpPr txBox="1"/>
          <p:nvPr/>
        </p:nvSpPr>
        <p:spPr>
          <a:xfrm>
            <a:off x="8223250" y="6397625"/>
            <a:ext cx="903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500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5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7" name="Google Shape;597;p56"/>
          <p:cNvSpPr txBox="1"/>
          <p:nvPr/>
        </p:nvSpPr>
        <p:spPr>
          <a:xfrm>
            <a:off x="1295400" y="1600200"/>
            <a:ext cx="64770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retrovirus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that attacks the basic immune system leaving the body defenseless to other infections</a:t>
            </a:r>
            <a:endParaRPr/>
          </a:p>
        </p:txBody>
      </p:sp>
      <p:sp>
        <p:nvSpPr>
          <p:cNvPr id="598" name="Google Shape;598;p56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100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5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5" name="Google Shape;605;p57"/>
          <p:cNvSpPr txBox="1"/>
          <p:nvPr/>
        </p:nvSpPr>
        <p:spPr>
          <a:xfrm>
            <a:off x="1295400" y="1371600"/>
            <a:ext cx="6934200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t/>
            </a:r>
            <a:endParaRPr b="0" i="0" sz="4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HIV?</a:t>
            </a:r>
            <a:endParaRPr/>
          </a:p>
        </p:txBody>
      </p:sp>
      <p:sp>
        <p:nvSpPr>
          <p:cNvPr id="606" name="Google Shape;606;p57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100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3" name="Google Shape;613;p58"/>
          <p:cNvSpPr txBox="1"/>
          <p:nvPr/>
        </p:nvSpPr>
        <p:spPr>
          <a:xfrm>
            <a:off x="762000" y="2057400"/>
            <a:ext cx="74676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25% of infected people, this may cause unusual yellow greenish discharge and burning during urination.</a:t>
            </a:r>
            <a:endParaRPr/>
          </a:p>
        </p:txBody>
      </p:sp>
      <p:sp>
        <p:nvSpPr>
          <p:cNvPr id="614" name="Google Shape;614;p58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200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5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1" name="Google Shape;621;p59"/>
          <p:cNvSpPr txBox="1"/>
          <p:nvPr/>
        </p:nvSpPr>
        <p:spPr>
          <a:xfrm>
            <a:off x="1219200" y="2438400"/>
            <a:ext cx="6324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Gonorrhea?</a:t>
            </a:r>
            <a:endParaRPr/>
          </a:p>
        </p:txBody>
      </p:sp>
      <p:sp>
        <p:nvSpPr>
          <p:cNvPr id="622" name="Google Shape;622;p59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200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6"/>
          <p:cNvSpPr txBox="1"/>
          <p:nvPr/>
        </p:nvSpPr>
        <p:spPr>
          <a:xfrm>
            <a:off x="1409700" y="2422525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St. John’s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193" name="Google Shape;193;p6"/>
          <p:cNvSpPr txBox="1"/>
          <p:nvPr/>
        </p:nvSpPr>
        <p:spPr>
          <a:xfrm>
            <a:off x="8205787" y="6400800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100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6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Google Shape;629;p60"/>
          <p:cNvSpPr txBox="1"/>
          <p:nvPr/>
        </p:nvSpPr>
        <p:spPr>
          <a:xfrm>
            <a:off x="838200" y="2209800"/>
            <a:ext cx="7086600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3 stages of infection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third stage usually ends in death</a:t>
            </a:r>
            <a:endParaRPr/>
          </a:p>
        </p:txBody>
      </p:sp>
      <p:sp>
        <p:nvSpPr>
          <p:cNvPr id="630" name="Google Shape;630;p60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300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1"/>
          <p:cNvSpPr/>
          <p:nvPr/>
        </p:nvSpPr>
        <p:spPr>
          <a:xfrm>
            <a:off x="-304800" y="0"/>
            <a:ext cx="94488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61"/>
          <p:cNvSpPr txBox="1"/>
          <p:nvPr/>
        </p:nvSpPr>
        <p:spPr>
          <a:xfrm>
            <a:off x="838200" y="2514600"/>
            <a:ext cx="7315200" cy="161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syphilis?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p61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300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5" name="Google Shape;645;p62"/>
          <p:cNvSpPr txBox="1"/>
          <p:nvPr/>
        </p:nvSpPr>
        <p:spPr>
          <a:xfrm>
            <a:off x="914400" y="2133600"/>
            <a:ext cx="6934200" cy="228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Symptoms include, but are not limited to, cell clusters  growing rapidly around the genital and anal area</a:t>
            </a:r>
            <a:endParaRPr/>
          </a:p>
        </p:txBody>
      </p:sp>
      <p:sp>
        <p:nvSpPr>
          <p:cNvPr id="646" name="Google Shape;646;p62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400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6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3" name="Google Shape;653;p63"/>
          <p:cNvSpPr txBox="1"/>
          <p:nvPr/>
        </p:nvSpPr>
        <p:spPr>
          <a:xfrm>
            <a:off x="762000" y="2895600"/>
            <a:ext cx="7772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Genital Warts?</a:t>
            </a:r>
            <a:endParaRPr/>
          </a:p>
        </p:txBody>
      </p:sp>
      <p:sp>
        <p:nvSpPr>
          <p:cNvPr id="654" name="Google Shape;654;p63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400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1" name="Google Shape;661;p64"/>
          <p:cNvSpPr txBox="1"/>
          <p:nvPr/>
        </p:nvSpPr>
        <p:spPr>
          <a:xfrm>
            <a:off x="1371600" y="2590800"/>
            <a:ext cx="63246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most common STI</a:t>
            </a:r>
            <a:endParaRPr/>
          </a:p>
        </p:txBody>
      </p:sp>
      <p:sp>
        <p:nvSpPr>
          <p:cNvPr id="662" name="Google Shape;662;p64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500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65"/>
          <p:cNvSpPr/>
          <p:nvPr/>
        </p:nvSpPr>
        <p:spPr>
          <a:xfrm>
            <a:off x="0" y="-15240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9" name="Google Shape;669;p65"/>
          <p:cNvSpPr txBox="1"/>
          <p:nvPr/>
        </p:nvSpPr>
        <p:spPr>
          <a:xfrm>
            <a:off x="1600200" y="2209800"/>
            <a:ext cx="6324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is HPV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670" name="Google Shape;670;p65"/>
          <p:cNvSpPr txBox="1"/>
          <p:nvPr/>
        </p:nvSpPr>
        <p:spPr>
          <a:xfrm>
            <a:off x="8231187" y="6397625"/>
            <a:ext cx="887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500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6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7" name="Google Shape;677;p66"/>
          <p:cNvSpPr txBox="1"/>
          <p:nvPr/>
        </p:nvSpPr>
        <p:spPr>
          <a:xfrm>
            <a:off x="1371600" y="1981200"/>
            <a:ext cx="7162800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Jeopardy Category is: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HIV…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record your wager.</a:t>
            </a:r>
            <a:endParaRPr/>
          </a:p>
        </p:txBody>
      </p:sp>
      <p:sp>
        <p:nvSpPr>
          <p:cNvPr id="678" name="Google Shape;678;p66"/>
          <p:cNvSpPr txBox="1"/>
          <p:nvPr/>
        </p:nvSpPr>
        <p:spPr>
          <a:xfrm>
            <a:off x="5822950" y="5947575"/>
            <a:ext cx="3143100" cy="9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on screen to begin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6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4" name="Google Shape;684;p67"/>
          <p:cNvSpPr txBox="1"/>
          <p:nvPr/>
        </p:nvSpPr>
        <p:spPr>
          <a:xfrm>
            <a:off x="1219200" y="2362200"/>
            <a:ext cx="71628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fluids that can carry an infectious amount of HIV</a:t>
            </a:r>
            <a:endParaRPr/>
          </a:p>
        </p:txBody>
      </p:sp>
      <p:sp>
        <p:nvSpPr>
          <p:cNvPr id="685" name="Google Shape;685;p67"/>
          <p:cNvSpPr txBox="1"/>
          <p:nvPr/>
        </p:nvSpPr>
        <p:spPr>
          <a:xfrm>
            <a:off x="5638800" y="6016625"/>
            <a:ext cx="35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on screen to continue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6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2" name="Google Shape;692;p68"/>
          <p:cNvSpPr txBox="1"/>
          <p:nvPr/>
        </p:nvSpPr>
        <p:spPr>
          <a:xfrm>
            <a:off x="1219200" y="685800"/>
            <a:ext cx="7162800" cy="5273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Pre-Seminal Fluids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Breast Milk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Vaginal Secretions?</a:t>
            </a:r>
            <a:endParaRPr/>
          </a:p>
        </p:txBody>
      </p:sp>
      <p:sp>
        <p:nvSpPr>
          <p:cNvPr id="693" name="Google Shape;693;p68"/>
          <p:cNvSpPr txBox="1"/>
          <p:nvPr/>
        </p:nvSpPr>
        <p:spPr>
          <a:xfrm>
            <a:off x="5638800" y="6016625"/>
            <a:ext cx="35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on screen to continue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6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0" name="Google Shape;700;p69"/>
          <p:cNvSpPr txBox="1"/>
          <p:nvPr/>
        </p:nvSpPr>
        <p:spPr>
          <a:xfrm>
            <a:off x="1143000" y="2667000"/>
            <a:ext cx="71628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 for Playing Jeopardy!</a:t>
            </a:r>
            <a:endParaRPr/>
          </a:p>
        </p:txBody>
      </p:sp>
      <p:sp>
        <p:nvSpPr>
          <p:cNvPr id="701" name="Google Shape;701;p69"/>
          <p:cNvSpPr txBox="1"/>
          <p:nvPr/>
        </p:nvSpPr>
        <p:spPr>
          <a:xfrm>
            <a:off x="2381250" y="6248400"/>
            <a:ext cx="4664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Game Designed By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Robert Renteria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1409700" y="16002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Jordan</a:t>
            </a:r>
            <a:endParaRPr/>
          </a:p>
        </p:txBody>
      </p:sp>
      <p:sp>
        <p:nvSpPr>
          <p:cNvPr id="201" name="Google Shape;201;p7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200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</a:t>
            </a: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Watts</a:t>
            </a:r>
            <a:r>
              <a:rPr b="0" i="0" lang="en-US" sz="40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/>
          </a:p>
        </p:txBody>
      </p:sp>
      <p:sp>
        <p:nvSpPr>
          <p:cNvPr id="209" name="Google Shape;209;p8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200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99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9"/>
          <p:cNvSpPr txBox="1"/>
          <p:nvPr/>
        </p:nvSpPr>
        <p:spPr>
          <a:xfrm>
            <a:off x="1371600" y="2667000"/>
            <a:ext cx="6324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Fremont</a:t>
            </a:r>
            <a:endParaRPr/>
          </a:p>
        </p:txBody>
      </p:sp>
      <p:sp>
        <p:nvSpPr>
          <p:cNvPr id="217" name="Google Shape;217;p9"/>
          <p:cNvSpPr txBox="1"/>
          <p:nvPr/>
        </p:nvSpPr>
        <p:spPr>
          <a:xfrm>
            <a:off x="8205787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300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default">
      <a:dk1>
        <a:srgbClr val="FFFFFF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0033CC"/>
      </a:accent3>
      <a:accent4>
        <a:srgbClr val="00CC99"/>
      </a:accent4>
      <a:accent5>
        <a:srgbClr val="3333CC"/>
      </a:accent5>
      <a:accent6>
        <a:srgbClr val="0033CC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Blank Presentatio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FFFFFF"/>
      </a:hlink>
      <a:folHlink>
        <a:srgbClr val="0000C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8F60FEBD484CBF5055177EE691D3" ma:contentTypeVersion="4" ma:contentTypeDescription="Create a new document." ma:contentTypeScope="" ma:versionID="3636b13e29eeca3cb4c72211477368c6">
  <xsd:schema xmlns:xsd="http://www.w3.org/2001/XMLSchema" xmlns:xs="http://www.w3.org/2001/XMLSchema" xmlns:p="http://schemas.microsoft.com/office/2006/metadata/properties" xmlns:ns2="1d2e1394-3f89-4f3e-8bd1-4cace88d3e0c" xmlns:ns3="5a870c80-5a0e-480b-bbdb-801325d39dda" targetNamespace="http://schemas.microsoft.com/office/2006/metadata/properties" ma:root="true" ma:fieldsID="7fbc79a9eb57fb0ce32fca1d2b28ef47" ns2:_="" ns3:_="">
    <xsd:import namespace="1d2e1394-3f89-4f3e-8bd1-4cace88d3e0c"/>
    <xsd:import namespace="5a870c80-5a0e-480b-bbdb-801325d39d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e1394-3f89-4f3e-8bd1-4cace88d3e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70c80-5a0e-480b-bbdb-801325d39d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41AD63-BC66-4CD9-8C19-27361CB91241}"/>
</file>

<file path=customXml/itemProps2.xml><?xml version="1.0" encoding="utf-8"?>
<ds:datastoreItem xmlns:ds="http://schemas.openxmlformats.org/officeDocument/2006/customXml" ds:itemID="{71933307-F416-44AA-97CF-A126731DF700}"/>
</file>

<file path=customXml/itemProps3.xml><?xml version="1.0" encoding="utf-8"?>
<ds:datastoreItem xmlns:ds="http://schemas.openxmlformats.org/officeDocument/2006/customXml" ds:itemID="{2C86595E-3179-42CD-8BBB-3504EA239089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Cary Harr</dc:creator>
  <dcterms:created xsi:type="dcterms:W3CDTF">1999-11-03T20:59:30Z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0x010100CC068F60FEBD484CBF5055177EE691D3</vt:lpwstr>
  </property>
</Properties>
</file>